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3"/>
  </p:notesMasterIdLst>
  <p:handoutMasterIdLst>
    <p:handoutMasterId r:id="rId14"/>
  </p:handoutMasterIdLst>
  <p:sldIdLst>
    <p:sldId id="604" r:id="rId7"/>
    <p:sldId id="709" r:id="rId8"/>
    <p:sldId id="710" r:id="rId9"/>
    <p:sldId id="711" r:id="rId10"/>
    <p:sldId id="706" r:id="rId11"/>
    <p:sldId id="25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thrust/index.html" TargetMode="Externa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Thrust Data Reduction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50725" y="709293"/>
            <a:ext cx="5174619" cy="512064"/>
          </a:xfrm>
        </p:spPr>
        <p:txBody>
          <a:bodyPr/>
          <a:lstStyle/>
          <a:p>
            <a:r>
              <a:rPr lang="en-US" sz="2800" dirty="0"/>
              <a:t>Thrust Data Reduction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30189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a </a:t>
            </a:r>
            <a:r>
              <a:rPr lang="en-US" dirty="0" err="1"/>
              <a:t>device_vector</a:t>
            </a:r>
            <a:r>
              <a:rPr lang="en-US" dirty="0"/>
              <a:t> and an interval over that </a:t>
            </a:r>
            <a:r>
              <a:rPr lang="en-US" dirty="0" err="1"/>
              <a:t>device_vector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 single value by performing the same operation “between” values in interval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V as Vector of size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Reduction operation is plus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 result = V[0] + V[2]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C1735-ADB8-5641-A342-C70B99243322}"/>
              </a:ext>
            </a:extLst>
          </p:cNvPr>
          <p:cNvSpPr txBox="1"/>
          <p:nvPr/>
        </p:nvSpPr>
        <p:spPr>
          <a:xfrm>
            <a:off x="3650725" y="3499181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80789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43A3FB-42CF-B143-90D0-373C56F4A6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9773" y="709293"/>
            <a:ext cx="4575571" cy="512064"/>
          </a:xfrm>
        </p:spPr>
        <p:txBody>
          <a:bodyPr/>
          <a:lstStyle/>
          <a:p>
            <a:r>
              <a:rPr lang="en-US" dirty="0"/>
              <a:t>Reduction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D4741-F902-B54C-8885-59AB45811C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2502" y="1754645"/>
            <a:ext cx="4682835" cy="19008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Syntax generally is arguments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0 – begin index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1 – end index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2 – initial value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3 –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plus is so common it is the default, so the below operations are the same.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B4AA68-8769-294D-90D5-5F552A52A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706" y="3900660"/>
            <a:ext cx="5504638" cy="43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407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43A3FB-42CF-B143-90D0-373C56F4A6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87609" y="709293"/>
            <a:ext cx="4837735" cy="512064"/>
          </a:xfrm>
        </p:spPr>
        <p:txBody>
          <a:bodyPr/>
          <a:lstStyle/>
          <a:p>
            <a:r>
              <a:rPr lang="en-US" dirty="0"/>
              <a:t>Special Reduction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D4741-F902-B54C-8885-59AB45811C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3616348"/>
            <a:ext cx="4682835" cy="81710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count, </a:t>
            </a:r>
            <a:r>
              <a:rPr lang="en-US" dirty="0" err="1"/>
              <a:t>min_element</a:t>
            </a:r>
            <a:r>
              <a:rPr lang="en-US" dirty="0"/>
              <a:t>, </a:t>
            </a:r>
            <a:r>
              <a:rPr lang="en-US" dirty="0" err="1"/>
              <a:t>max_element</a:t>
            </a:r>
            <a:r>
              <a:rPr lang="en-US" dirty="0"/>
              <a:t>, </a:t>
            </a:r>
            <a:r>
              <a:rPr lang="en-US" dirty="0" err="1"/>
              <a:t>is_sorted</a:t>
            </a:r>
            <a:r>
              <a:rPr lang="en-US" dirty="0"/>
              <a:t>, </a:t>
            </a:r>
            <a:r>
              <a:rPr lang="en-US" dirty="0" err="1"/>
              <a:t>inner_product</a:t>
            </a:r>
            <a:r>
              <a:rPr lang="en-US" dirty="0"/>
              <a:t>, etc.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CFF6BD-8B61-6A4A-B148-E0CCE7A71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773" y="1583423"/>
            <a:ext cx="3746070" cy="155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01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Thrust Library. Found at </a:t>
            </a:r>
            <a:r>
              <a:rPr lang="en-US" dirty="0">
                <a:hlinkClick r:id="rId2"/>
              </a:rPr>
              <a:t>https://docs.nvidia.com/cuda/thrust/index.html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1447</TotalTime>
  <Words>161</Words>
  <Application>Microsoft Macintosh PowerPoint</Application>
  <PresentationFormat>On-screen Show (16:9)</PresentationFormat>
  <Paragraphs>22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39</cp:revision>
  <dcterms:created xsi:type="dcterms:W3CDTF">2020-12-13T16:54:15Z</dcterms:created>
  <dcterms:modified xsi:type="dcterms:W3CDTF">2021-12-10T23:14:51Z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